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732" r:id="rId2"/>
    <p:sldMasterId id="2147483744" r:id="rId3"/>
    <p:sldMasterId id="2147483758" r:id="rId4"/>
    <p:sldMasterId id="2147483767" r:id="rId5"/>
  </p:sldMasterIdLst>
  <p:notesMasterIdLst>
    <p:notesMasterId r:id="rId41"/>
  </p:notesMasterIdLst>
  <p:handoutMasterIdLst>
    <p:handoutMasterId r:id="rId42"/>
  </p:handoutMasterIdLst>
  <p:sldIdLst>
    <p:sldId id="611" r:id="rId6"/>
    <p:sldId id="612" r:id="rId7"/>
    <p:sldId id="669" r:id="rId8"/>
    <p:sldId id="670" r:id="rId9"/>
    <p:sldId id="671" r:id="rId10"/>
    <p:sldId id="613" r:id="rId11"/>
    <p:sldId id="264" r:id="rId12"/>
    <p:sldId id="621" r:id="rId13"/>
    <p:sldId id="618" r:id="rId14"/>
    <p:sldId id="291" r:id="rId15"/>
    <p:sldId id="592" r:id="rId16"/>
    <p:sldId id="594" r:id="rId17"/>
    <p:sldId id="593" r:id="rId18"/>
    <p:sldId id="271" r:id="rId19"/>
    <p:sldId id="285" r:id="rId20"/>
    <p:sldId id="292" r:id="rId21"/>
    <p:sldId id="673" r:id="rId22"/>
    <p:sldId id="286" r:id="rId23"/>
    <p:sldId id="596" r:id="rId24"/>
    <p:sldId id="597" r:id="rId25"/>
    <p:sldId id="606" r:id="rId26"/>
    <p:sldId id="605" r:id="rId27"/>
    <p:sldId id="599" r:id="rId28"/>
    <p:sldId id="600" r:id="rId29"/>
    <p:sldId id="601" r:id="rId30"/>
    <p:sldId id="288" r:id="rId31"/>
    <p:sldId id="604" r:id="rId32"/>
    <p:sldId id="609" r:id="rId33"/>
    <p:sldId id="607" r:id="rId34"/>
    <p:sldId id="608" r:id="rId35"/>
    <p:sldId id="624" r:id="rId36"/>
    <p:sldId id="668" r:id="rId37"/>
    <p:sldId id="622" r:id="rId38"/>
    <p:sldId id="275" r:id="rId39"/>
    <p:sldId id="672" r:id="rId4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A80611-7F4D-460A-88E2-7C64D9C356B2}" v="17" dt="2019-03-23T19:30:14.790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6660" autoAdjust="0"/>
  </p:normalViewPr>
  <p:slideViewPr>
    <p:cSldViewPr>
      <p:cViewPr varScale="1">
        <p:scale>
          <a:sx n="61" d="100"/>
          <a:sy n="61" d="100"/>
        </p:scale>
        <p:origin x="600" y="30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968"/>
    </p:cViewPr>
  </p:sorter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3FDA6388-AF08-43D6-AB95-F6E437B81FC3}"/>
  </pc:docChgLst>
  <pc:docChgLst>
    <pc:chgData name="Rob Sewell" userId="c802df42025d5e1f" providerId="LiveId" clId="{FE4DA928-8676-4977-9994-C04092CC6CED}"/>
  </pc:docChgLst>
  <pc:docChgLst>
    <pc:chgData name="Rob Sewell" userId="c802df42025d5e1f" providerId="LiveId" clId="{F7A80611-7F4D-460A-88E2-7C64D9C356B2}"/>
    <pc:docChg chg="undo custSel mod addSld delSld modSld sldOrd delMainMaster">
      <pc:chgData name="Rob Sewell" userId="c802df42025d5e1f" providerId="LiveId" clId="{F7A80611-7F4D-460A-88E2-7C64D9C356B2}" dt="2019-03-23T19:31:14.776" v="242" actId="1076"/>
      <pc:docMkLst>
        <pc:docMk/>
      </pc:docMkLst>
      <pc:sldChg chg="del">
        <pc:chgData name="Rob Sewell" userId="c802df42025d5e1f" providerId="LiveId" clId="{F7A80611-7F4D-460A-88E2-7C64D9C356B2}" dt="2019-03-23T15:40:34.288" v="185" actId="2696"/>
        <pc:sldMkLst>
          <pc:docMk/>
          <pc:sldMk cId="347026046" sldId="287"/>
        </pc:sldMkLst>
      </pc:sldChg>
      <pc:sldChg chg="del">
        <pc:chgData name="Rob Sewell" userId="c802df42025d5e1f" providerId="LiveId" clId="{F7A80611-7F4D-460A-88E2-7C64D9C356B2}" dt="2019-03-23T15:35:38.378" v="83" actId="2696"/>
        <pc:sldMkLst>
          <pc:docMk/>
          <pc:sldMk cId="1167667248" sldId="315"/>
        </pc:sldMkLst>
      </pc:sldChg>
      <pc:sldChg chg="del">
        <pc:chgData name="Rob Sewell" userId="c802df42025d5e1f" providerId="LiveId" clId="{F7A80611-7F4D-460A-88E2-7C64D9C356B2}" dt="2019-03-23T15:35:38.383" v="85" actId="2696"/>
        <pc:sldMkLst>
          <pc:docMk/>
          <pc:sldMk cId="1176017203" sldId="318"/>
        </pc:sldMkLst>
      </pc:sldChg>
      <pc:sldChg chg="del">
        <pc:chgData name="Rob Sewell" userId="c802df42025d5e1f" providerId="LiveId" clId="{F7A80611-7F4D-460A-88E2-7C64D9C356B2}" dt="2019-03-23T15:35:11.062" v="82" actId="2696"/>
        <pc:sldMkLst>
          <pc:docMk/>
          <pc:sldMk cId="1690938764" sldId="321"/>
        </pc:sldMkLst>
      </pc:sldChg>
      <pc:sldChg chg="del">
        <pc:chgData name="Rob Sewell" userId="c802df42025d5e1f" providerId="LiveId" clId="{F7A80611-7F4D-460A-88E2-7C64D9C356B2}" dt="2019-03-23T15:35:38.380" v="84" actId="2696"/>
        <pc:sldMkLst>
          <pc:docMk/>
          <pc:sldMk cId="1239169279" sldId="322"/>
        </pc:sldMkLst>
      </pc:sldChg>
      <pc:sldChg chg="del">
        <pc:chgData name="Rob Sewell" userId="c802df42025d5e1f" providerId="LiveId" clId="{F7A80611-7F4D-460A-88E2-7C64D9C356B2}" dt="2019-03-23T15:38:05.627" v="115" actId="2696"/>
        <pc:sldMkLst>
          <pc:docMk/>
          <pc:sldMk cId="1919222586" sldId="324"/>
        </pc:sldMkLst>
      </pc:sldChg>
      <pc:sldChg chg="del">
        <pc:chgData name="Rob Sewell" userId="c802df42025d5e1f" providerId="LiveId" clId="{F7A80611-7F4D-460A-88E2-7C64D9C356B2}" dt="2019-03-23T15:35:52.481" v="87" actId="2696"/>
        <pc:sldMkLst>
          <pc:docMk/>
          <pc:sldMk cId="1697025877" sldId="389"/>
        </pc:sldMkLst>
      </pc:sldChg>
      <pc:sldChg chg="del">
        <pc:chgData name="Rob Sewell" userId="c802df42025d5e1f" providerId="LiveId" clId="{F7A80611-7F4D-460A-88E2-7C64D9C356B2}" dt="2019-03-23T15:38:05.616" v="114" actId="2696"/>
        <pc:sldMkLst>
          <pc:docMk/>
          <pc:sldMk cId="4116274468" sldId="590"/>
        </pc:sldMkLst>
      </pc:sldChg>
      <pc:sldChg chg="del">
        <pc:chgData name="Rob Sewell" userId="c802df42025d5e1f" providerId="LiveId" clId="{F7A80611-7F4D-460A-88E2-7C64D9C356B2}" dt="2019-03-23T15:35:47.712" v="86" actId="2696"/>
        <pc:sldMkLst>
          <pc:docMk/>
          <pc:sldMk cId="125693710" sldId="610"/>
        </pc:sldMkLst>
      </pc:sldChg>
      <pc:sldChg chg="addSp delSp modSp">
        <pc:chgData name="Rob Sewell" userId="c802df42025d5e1f" providerId="LiveId" clId="{F7A80611-7F4D-460A-88E2-7C64D9C356B2}" dt="2019-03-23T19:25:24.966" v="186" actId="20577"/>
        <pc:sldMkLst>
          <pc:docMk/>
          <pc:sldMk cId="1797683821" sldId="611"/>
        </pc:sldMkLst>
        <pc:spChg chg="mod">
          <ac:chgData name="Rob Sewell" userId="c802df42025d5e1f" providerId="LiveId" clId="{F7A80611-7F4D-460A-88E2-7C64D9C356B2}" dt="2019-03-23T15:34:25.787" v="76" actId="1076"/>
          <ac:spMkLst>
            <pc:docMk/>
            <pc:sldMk cId="1797683821" sldId="611"/>
            <ac:spMk id="3" creationId="{412EAB22-DEE9-4AED-A15D-76BDCADCA469}"/>
          </ac:spMkLst>
        </pc:spChg>
        <pc:spChg chg="mod">
          <ac:chgData name="Rob Sewell" userId="c802df42025d5e1f" providerId="LiveId" clId="{F7A80611-7F4D-460A-88E2-7C64D9C356B2}" dt="2019-03-23T19:25:24.966" v="186" actId="20577"/>
          <ac:spMkLst>
            <pc:docMk/>
            <pc:sldMk cId="1797683821" sldId="611"/>
            <ac:spMk id="4" creationId="{1CF153A5-B7B0-4A9D-8BF1-A6B55598E74E}"/>
          </ac:spMkLst>
        </pc:spChg>
        <pc:picChg chg="del">
          <ac:chgData name="Rob Sewell" userId="c802df42025d5e1f" providerId="LiveId" clId="{F7A80611-7F4D-460A-88E2-7C64D9C356B2}" dt="2019-03-23T15:34:52.154" v="77" actId="478"/>
          <ac:picMkLst>
            <pc:docMk/>
            <pc:sldMk cId="1797683821" sldId="611"/>
            <ac:picMk id="5" creationId="{3FFDCA1D-F55B-48A6-BA5F-C999FD70EBF3}"/>
          </ac:picMkLst>
        </pc:picChg>
        <pc:picChg chg="add mod">
          <ac:chgData name="Rob Sewell" userId="c802df42025d5e1f" providerId="LiveId" clId="{F7A80611-7F4D-460A-88E2-7C64D9C356B2}" dt="2019-03-23T15:35:01.021" v="81" actId="1076"/>
          <ac:picMkLst>
            <pc:docMk/>
            <pc:sldMk cId="1797683821" sldId="611"/>
            <ac:picMk id="6" creationId="{D343A7CA-6A7A-4C71-8E85-22CB20B1FC6A}"/>
          </ac:picMkLst>
        </pc:picChg>
      </pc:sldChg>
      <pc:sldChg chg="addSp modSp">
        <pc:chgData name="Rob Sewell" userId="c802df42025d5e1f" providerId="LiveId" clId="{F7A80611-7F4D-460A-88E2-7C64D9C356B2}" dt="2019-03-23T15:40:28.159" v="184" actId="14100"/>
        <pc:sldMkLst>
          <pc:docMk/>
          <pc:sldMk cId="653507676" sldId="624"/>
        </pc:sldMkLst>
        <pc:spChg chg="mod">
          <ac:chgData name="Rob Sewell" userId="c802df42025d5e1f" providerId="LiveId" clId="{F7A80611-7F4D-460A-88E2-7C64D9C356B2}" dt="2019-03-23T15:40:20.822" v="183" actId="20577"/>
          <ac:spMkLst>
            <pc:docMk/>
            <pc:sldMk cId="653507676" sldId="624"/>
            <ac:spMk id="2" creationId="{4D5D4D78-AAFA-4ACC-9DCA-AA0A331AB3A3}"/>
          </ac:spMkLst>
        </pc:spChg>
        <pc:picChg chg="mod">
          <ac:chgData name="Rob Sewell" userId="c802df42025d5e1f" providerId="LiveId" clId="{F7A80611-7F4D-460A-88E2-7C64D9C356B2}" dt="2019-03-23T15:40:28.159" v="184" actId="14100"/>
          <ac:picMkLst>
            <pc:docMk/>
            <pc:sldMk cId="653507676" sldId="624"/>
            <ac:picMk id="3" creationId="{303C5630-88BA-4394-86DF-2526EE76D075}"/>
          </ac:picMkLst>
        </pc:picChg>
        <pc:picChg chg="add mod">
          <ac:chgData name="Rob Sewell" userId="c802df42025d5e1f" providerId="LiveId" clId="{F7A80611-7F4D-460A-88E2-7C64D9C356B2}" dt="2019-03-23T15:38:55.172" v="137" actId="1076"/>
          <ac:picMkLst>
            <pc:docMk/>
            <pc:sldMk cId="653507676" sldId="624"/>
            <ac:picMk id="4" creationId="{D192A4EF-9AAA-4BEE-8AFE-7A56F61390E3}"/>
          </ac:picMkLst>
        </pc:picChg>
      </pc:sldChg>
      <pc:sldChg chg="add">
        <pc:chgData name="Rob Sewell" userId="c802df42025d5e1f" providerId="LiveId" clId="{F7A80611-7F4D-460A-88E2-7C64D9C356B2}" dt="2019-03-23T15:38:31.186" v="132"/>
        <pc:sldMkLst>
          <pc:docMk/>
          <pc:sldMk cId="298137702" sldId="668"/>
        </pc:sldMkLst>
      </pc:sldChg>
      <pc:sldChg chg="addSp delSp modSp add mod setBg">
        <pc:chgData name="Rob Sewell" userId="c802df42025d5e1f" providerId="LiveId" clId="{F7A80611-7F4D-460A-88E2-7C64D9C356B2}" dt="2019-03-23T19:29:32.989" v="196" actId="26606"/>
        <pc:sldMkLst>
          <pc:docMk/>
          <pc:sldMk cId="3554710154" sldId="669"/>
        </pc:sldMkLst>
        <pc:spChg chg="del mod">
          <ac:chgData name="Rob Sewell" userId="c802df42025d5e1f" providerId="LiveId" clId="{F7A80611-7F4D-460A-88E2-7C64D9C356B2}" dt="2019-03-23T19:29:10.471" v="190" actId="478"/>
          <ac:spMkLst>
            <pc:docMk/>
            <pc:sldMk cId="3554710154" sldId="669"/>
            <ac:spMk id="8" creationId="{355E12FD-F514-4630-B8CF-4B9EF687CE2D}"/>
          </ac:spMkLst>
        </pc:spChg>
        <pc:picChg chg="add mod">
          <ac:chgData name="Rob Sewell" userId="c802df42025d5e1f" providerId="LiveId" clId="{F7A80611-7F4D-460A-88E2-7C64D9C356B2}" dt="2019-03-23T19:29:32.989" v="196" actId="26606"/>
          <ac:picMkLst>
            <pc:docMk/>
            <pc:sldMk cId="3554710154" sldId="669"/>
            <ac:picMk id="3" creationId="{E47E6A57-918E-478D-A692-C3C70BE2BAB7}"/>
          </ac:picMkLst>
        </pc:picChg>
      </pc:sldChg>
      <pc:sldChg chg="addSp delSp modSp add mod ord setBg">
        <pc:chgData name="Rob Sewell" userId="c802df42025d5e1f" providerId="LiveId" clId="{F7A80611-7F4D-460A-88E2-7C64D9C356B2}" dt="2019-03-23T19:30:34.344" v="209" actId="1076"/>
        <pc:sldMkLst>
          <pc:docMk/>
          <pc:sldMk cId="3481947359" sldId="670"/>
        </pc:sldMkLst>
        <pc:spChg chg="del">
          <ac:chgData name="Rob Sewell" userId="c802df42025d5e1f" providerId="LiveId" clId="{F7A80611-7F4D-460A-88E2-7C64D9C356B2}" dt="2019-03-23T19:29:48.627" v="200" actId="478"/>
          <ac:spMkLst>
            <pc:docMk/>
            <pc:sldMk cId="3481947359" sldId="670"/>
            <ac:spMk id="8" creationId="{355E12FD-F514-4630-B8CF-4B9EF687CE2D}"/>
          </ac:spMkLst>
        </pc:spChg>
        <pc:picChg chg="add mod">
          <ac:chgData name="Rob Sewell" userId="c802df42025d5e1f" providerId="LiveId" clId="{F7A80611-7F4D-460A-88E2-7C64D9C356B2}" dt="2019-03-23T19:30:34.344" v="209" actId="1076"/>
          <ac:picMkLst>
            <pc:docMk/>
            <pc:sldMk cId="3481947359" sldId="670"/>
            <ac:picMk id="3" creationId="{5F80CE0B-0B86-4920-82F9-49502BBC71F7}"/>
          </ac:picMkLst>
        </pc:picChg>
      </pc:sldChg>
      <pc:sldChg chg="addSp delSp modSp add">
        <pc:chgData name="Rob Sewell" userId="c802df42025d5e1f" providerId="LiveId" clId="{F7A80611-7F4D-460A-88E2-7C64D9C356B2}" dt="2019-03-23T19:31:14.776" v="242" actId="1076"/>
        <pc:sldMkLst>
          <pc:docMk/>
          <pc:sldMk cId="267816673" sldId="671"/>
        </pc:sldMkLst>
        <pc:spChg chg="del">
          <ac:chgData name="Rob Sewell" userId="c802df42025d5e1f" providerId="LiveId" clId="{F7A80611-7F4D-460A-88E2-7C64D9C356B2}" dt="2019-03-23T19:30:05.360" v="203" actId="478"/>
          <ac:spMkLst>
            <pc:docMk/>
            <pc:sldMk cId="267816673" sldId="671"/>
            <ac:spMk id="8" creationId="{355E12FD-F514-4630-B8CF-4B9EF687CE2D}"/>
          </ac:spMkLst>
        </pc:spChg>
        <pc:picChg chg="add mod">
          <ac:chgData name="Rob Sewell" userId="c802df42025d5e1f" providerId="LiveId" clId="{F7A80611-7F4D-460A-88E2-7C64D9C356B2}" dt="2019-03-23T19:31:14.776" v="242" actId="1076"/>
          <ac:picMkLst>
            <pc:docMk/>
            <pc:sldMk cId="267816673" sldId="671"/>
            <ac:picMk id="3" creationId="{0853643F-8F5C-4DE9-B2AB-AAF41DD383A9}"/>
          </ac:picMkLst>
        </pc:picChg>
      </pc:sldChg>
      <pc:sldMasterChg chg="del delSldLayout">
        <pc:chgData name="Rob Sewell" userId="c802df42025d5e1f" providerId="LiveId" clId="{F7A80611-7F4D-460A-88E2-7C64D9C356B2}" dt="2019-03-23T15:35:52.720" v="113" actId="2696"/>
        <pc:sldMasterMkLst>
          <pc:docMk/>
          <pc:sldMasterMk cId="3238698279" sldId="2147483690"/>
        </pc:sldMasterMkLst>
        <pc:sldLayoutChg chg="del">
          <pc:chgData name="Rob Sewell" userId="c802df42025d5e1f" providerId="LiveId" clId="{F7A80611-7F4D-460A-88E2-7C64D9C356B2}" dt="2019-03-23T15:35:52.485" v="88" actId="2696"/>
          <pc:sldLayoutMkLst>
            <pc:docMk/>
            <pc:sldMasterMk cId="3238698279" sldId="2147483690"/>
            <pc:sldLayoutMk cId="3734851082" sldId="2147483691"/>
          </pc:sldLayoutMkLst>
        </pc:sldLayoutChg>
        <pc:sldLayoutChg chg="del">
          <pc:chgData name="Rob Sewell" userId="c802df42025d5e1f" providerId="LiveId" clId="{F7A80611-7F4D-460A-88E2-7C64D9C356B2}" dt="2019-03-23T15:35:52.487" v="89" actId="2696"/>
          <pc:sldLayoutMkLst>
            <pc:docMk/>
            <pc:sldMasterMk cId="3238698279" sldId="2147483690"/>
            <pc:sldLayoutMk cId="1867365021" sldId="2147483692"/>
          </pc:sldLayoutMkLst>
        </pc:sldLayoutChg>
        <pc:sldLayoutChg chg="del">
          <pc:chgData name="Rob Sewell" userId="c802df42025d5e1f" providerId="LiveId" clId="{F7A80611-7F4D-460A-88E2-7C64D9C356B2}" dt="2019-03-23T15:35:52.491" v="90" actId="2696"/>
          <pc:sldLayoutMkLst>
            <pc:docMk/>
            <pc:sldMasterMk cId="3238698279" sldId="2147483690"/>
            <pc:sldLayoutMk cId="2426350994" sldId="2147483693"/>
          </pc:sldLayoutMkLst>
        </pc:sldLayoutChg>
        <pc:sldLayoutChg chg="del">
          <pc:chgData name="Rob Sewell" userId="c802df42025d5e1f" providerId="LiveId" clId="{F7A80611-7F4D-460A-88E2-7C64D9C356B2}" dt="2019-03-23T15:35:52.492" v="91" actId="2696"/>
          <pc:sldLayoutMkLst>
            <pc:docMk/>
            <pc:sldMasterMk cId="3238698279" sldId="2147483690"/>
            <pc:sldLayoutMk cId="1876388703" sldId="2147483694"/>
          </pc:sldLayoutMkLst>
        </pc:sldLayoutChg>
        <pc:sldLayoutChg chg="del">
          <pc:chgData name="Rob Sewell" userId="c802df42025d5e1f" providerId="LiveId" clId="{F7A80611-7F4D-460A-88E2-7C64D9C356B2}" dt="2019-03-23T15:35:52.495" v="92" actId="2696"/>
          <pc:sldLayoutMkLst>
            <pc:docMk/>
            <pc:sldMasterMk cId="3238698279" sldId="2147483690"/>
            <pc:sldLayoutMk cId="1569655467" sldId="2147483695"/>
          </pc:sldLayoutMkLst>
        </pc:sldLayoutChg>
        <pc:sldLayoutChg chg="del">
          <pc:chgData name="Rob Sewell" userId="c802df42025d5e1f" providerId="LiveId" clId="{F7A80611-7F4D-460A-88E2-7C64D9C356B2}" dt="2019-03-23T15:35:52.499" v="93" actId="2696"/>
          <pc:sldLayoutMkLst>
            <pc:docMk/>
            <pc:sldMasterMk cId="3238698279" sldId="2147483690"/>
            <pc:sldLayoutMk cId="1809172524" sldId="2147483696"/>
          </pc:sldLayoutMkLst>
        </pc:sldLayoutChg>
        <pc:sldLayoutChg chg="del">
          <pc:chgData name="Rob Sewell" userId="c802df42025d5e1f" providerId="LiveId" clId="{F7A80611-7F4D-460A-88E2-7C64D9C356B2}" dt="2019-03-23T15:35:52.501" v="94" actId="2696"/>
          <pc:sldLayoutMkLst>
            <pc:docMk/>
            <pc:sldMasterMk cId="3238698279" sldId="2147483690"/>
            <pc:sldLayoutMk cId="2774227140" sldId="2147483697"/>
          </pc:sldLayoutMkLst>
        </pc:sldLayoutChg>
        <pc:sldLayoutChg chg="del">
          <pc:chgData name="Rob Sewell" userId="c802df42025d5e1f" providerId="LiveId" clId="{F7A80611-7F4D-460A-88E2-7C64D9C356B2}" dt="2019-03-23T15:35:52.502" v="95" actId="2696"/>
          <pc:sldLayoutMkLst>
            <pc:docMk/>
            <pc:sldMasterMk cId="3238698279" sldId="2147483690"/>
            <pc:sldLayoutMk cId="734182648" sldId="2147483698"/>
          </pc:sldLayoutMkLst>
        </pc:sldLayoutChg>
        <pc:sldLayoutChg chg="del">
          <pc:chgData name="Rob Sewell" userId="c802df42025d5e1f" providerId="LiveId" clId="{F7A80611-7F4D-460A-88E2-7C64D9C356B2}" dt="2019-03-23T15:35:52.504" v="96" actId="2696"/>
          <pc:sldLayoutMkLst>
            <pc:docMk/>
            <pc:sldMasterMk cId="3238698279" sldId="2147483690"/>
            <pc:sldLayoutMk cId="1483310102" sldId="2147483699"/>
          </pc:sldLayoutMkLst>
        </pc:sldLayoutChg>
        <pc:sldLayoutChg chg="del">
          <pc:chgData name="Rob Sewell" userId="c802df42025d5e1f" providerId="LiveId" clId="{F7A80611-7F4D-460A-88E2-7C64D9C356B2}" dt="2019-03-23T15:35:52.505" v="97" actId="2696"/>
          <pc:sldLayoutMkLst>
            <pc:docMk/>
            <pc:sldMasterMk cId="3238698279" sldId="2147483690"/>
            <pc:sldLayoutMk cId="3735973336" sldId="2147483700"/>
          </pc:sldLayoutMkLst>
        </pc:sldLayoutChg>
        <pc:sldLayoutChg chg="del">
          <pc:chgData name="Rob Sewell" userId="c802df42025d5e1f" providerId="LiveId" clId="{F7A80611-7F4D-460A-88E2-7C64D9C356B2}" dt="2019-03-23T15:35:52.506" v="98" actId="2696"/>
          <pc:sldLayoutMkLst>
            <pc:docMk/>
            <pc:sldMasterMk cId="3238698279" sldId="2147483690"/>
            <pc:sldLayoutMk cId="305582634" sldId="2147483701"/>
          </pc:sldLayoutMkLst>
        </pc:sldLayoutChg>
        <pc:sldLayoutChg chg="del">
          <pc:chgData name="Rob Sewell" userId="c802df42025d5e1f" providerId="LiveId" clId="{F7A80611-7F4D-460A-88E2-7C64D9C356B2}" dt="2019-03-23T15:35:52.507" v="99" actId="2696"/>
          <pc:sldLayoutMkLst>
            <pc:docMk/>
            <pc:sldMasterMk cId="3238698279" sldId="2147483690"/>
            <pc:sldLayoutMk cId="3177736250" sldId="2147483702"/>
          </pc:sldLayoutMkLst>
        </pc:sldLayoutChg>
        <pc:sldLayoutChg chg="del">
          <pc:chgData name="Rob Sewell" userId="c802df42025d5e1f" providerId="LiveId" clId="{F7A80611-7F4D-460A-88E2-7C64D9C356B2}" dt="2019-03-23T15:35:52.511" v="100" actId="2696"/>
          <pc:sldLayoutMkLst>
            <pc:docMk/>
            <pc:sldMasterMk cId="3238698279" sldId="2147483690"/>
            <pc:sldLayoutMk cId="3328875509" sldId="2147483703"/>
          </pc:sldLayoutMkLst>
        </pc:sldLayoutChg>
        <pc:sldLayoutChg chg="del">
          <pc:chgData name="Rob Sewell" userId="c802df42025d5e1f" providerId="LiveId" clId="{F7A80611-7F4D-460A-88E2-7C64D9C356B2}" dt="2019-03-23T15:35:52.516" v="101" actId="2696"/>
          <pc:sldLayoutMkLst>
            <pc:docMk/>
            <pc:sldMasterMk cId="3238698279" sldId="2147483690"/>
            <pc:sldLayoutMk cId="1738713729" sldId="2147483704"/>
          </pc:sldLayoutMkLst>
        </pc:sldLayoutChg>
        <pc:sldLayoutChg chg="del">
          <pc:chgData name="Rob Sewell" userId="c802df42025d5e1f" providerId="LiveId" clId="{F7A80611-7F4D-460A-88E2-7C64D9C356B2}" dt="2019-03-23T15:35:52.519" v="102" actId="2696"/>
          <pc:sldLayoutMkLst>
            <pc:docMk/>
            <pc:sldMasterMk cId="3238698279" sldId="2147483690"/>
            <pc:sldLayoutMk cId="961500313" sldId="2147483705"/>
          </pc:sldLayoutMkLst>
        </pc:sldLayoutChg>
        <pc:sldLayoutChg chg="del">
          <pc:chgData name="Rob Sewell" userId="c802df42025d5e1f" providerId="LiveId" clId="{F7A80611-7F4D-460A-88E2-7C64D9C356B2}" dt="2019-03-23T15:35:52.539" v="103" actId="2696"/>
          <pc:sldLayoutMkLst>
            <pc:docMk/>
            <pc:sldMasterMk cId="3238698279" sldId="2147483690"/>
            <pc:sldLayoutMk cId="823207980" sldId="2147483706"/>
          </pc:sldLayoutMkLst>
        </pc:sldLayoutChg>
        <pc:sldLayoutChg chg="del">
          <pc:chgData name="Rob Sewell" userId="c802df42025d5e1f" providerId="LiveId" clId="{F7A80611-7F4D-460A-88E2-7C64D9C356B2}" dt="2019-03-23T15:35:52.552" v="104" actId="2696"/>
          <pc:sldLayoutMkLst>
            <pc:docMk/>
            <pc:sldMasterMk cId="3238698279" sldId="2147483690"/>
            <pc:sldLayoutMk cId="144374523" sldId="2147483707"/>
          </pc:sldLayoutMkLst>
        </pc:sldLayoutChg>
        <pc:sldLayoutChg chg="del">
          <pc:chgData name="Rob Sewell" userId="c802df42025d5e1f" providerId="LiveId" clId="{F7A80611-7F4D-460A-88E2-7C64D9C356B2}" dt="2019-03-23T15:35:52.566" v="105" actId="2696"/>
          <pc:sldLayoutMkLst>
            <pc:docMk/>
            <pc:sldMasterMk cId="3238698279" sldId="2147483690"/>
            <pc:sldLayoutMk cId="1639751389" sldId="2147483708"/>
          </pc:sldLayoutMkLst>
        </pc:sldLayoutChg>
        <pc:sldLayoutChg chg="del">
          <pc:chgData name="Rob Sewell" userId="c802df42025d5e1f" providerId="LiveId" clId="{F7A80611-7F4D-460A-88E2-7C64D9C356B2}" dt="2019-03-23T15:35:52.567" v="106" actId="2696"/>
          <pc:sldLayoutMkLst>
            <pc:docMk/>
            <pc:sldMasterMk cId="3238698279" sldId="2147483690"/>
            <pc:sldLayoutMk cId="3034553033" sldId="2147483709"/>
          </pc:sldLayoutMkLst>
        </pc:sldLayoutChg>
        <pc:sldLayoutChg chg="del">
          <pc:chgData name="Rob Sewell" userId="c802df42025d5e1f" providerId="LiveId" clId="{F7A80611-7F4D-460A-88E2-7C64D9C356B2}" dt="2019-03-23T15:35:52.588" v="107" actId="2696"/>
          <pc:sldLayoutMkLst>
            <pc:docMk/>
            <pc:sldMasterMk cId="3238698279" sldId="2147483690"/>
            <pc:sldLayoutMk cId="2285212207" sldId="2147483710"/>
          </pc:sldLayoutMkLst>
        </pc:sldLayoutChg>
        <pc:sldLayoutChg chg="del">
          <pc:chgData name="Rob Sewell" userId="c802df42025d5e1f" providerId="LiveId" clId="{F7A80611-7F4D-460A-88E2-7C64D9C356B2}" dt="2019-03-23T15:35:52.602" v="108" actId="2696"/>
          <pc:sldLayoutMkLst>
            <pc:docMk/>
            <pc:sldMasterMk cId="3238698279" sldId="2147483690"/>
            <pc:sldLayoutMk cId="98732778" sldId="2147483711"/>
          </pc:sldLayoutMkLst>
        </pc:sldLayoutChg>
        <pc:sldLayoutChg chg="del">
          <pc:chgData name="Rob Sewell" userId="c802df42025d5e1f" providerId="LiveId" clId="{F7A80611-7F4D-460A-88E2-7C64D9C356B2}" dt="2019-03-23T15:35:52.644" v="109" actId="2696"/>
          <pc:sldLayoutMkLst>
            <pc:docMk/>
            <pc:sldMasterMk cId="3238698279" sldId="2147483690"/>
            <pc:sldLayoutMk cId="4262755289" sldId="2147483712"/>
          </pc:sldLayoutMkLst>
        </pc:sldLayoutChg>
        <pc:sldLayoutChg chg="del">
          <pc:chgData name="Rob Sewell" userId="c802df42025d5e1f" providerId="LiveId" clId="{F7A80611-7F4D-460A-88E2-7C64D9C356B2}" dt="2019-03-23T15:35:52.714" v="110" actId="2696"/>
          <pc:sldLayoutMkLst>
            <pc:docMk/>
            <pc:sldMasterMk cId="3238698279" sldId="2147483690"/>
            <pc:sldLayoutMk cId="1218634576" sldId="2147483713"/>
          </pc:sldLayoutMkLst>
        </pc:sldLayoutChg>
        <pc:sldLayoutChg chg="del">
          <pc:chgData name="Rob Sewell" userId="c802df42025d5e1f" providerId="LiveId" clId="{F7A80611-7F4D-460A-88E2-7C64D9C356B2}" dt="2019-03-23T15:35:52.716" v="111" actId="2696"/>
          <pc:sldLayoutMkLst>
            <pc:docMk/>
            <pc:sldMasterMk cId="3238698279" sldId="2147483690"/>
            <pc:sldLayoutMk cId="3709508686" sldId="2147483714"/>
          </pc:sldLayoutMkLst>
        </pc:sldLayoutChg>
        <pc:sldLayoutChg chg="del">
          <pc:chgData name="Rob Sewell" userId="c802df42025d5e1f" providerId="LiveId" clId="{F7A80611-7F4D-460A-88E2-7C64D9C356B2}" dt="2019-03-23T15:35:52.718" v="112" actId="2696"/>
          <pc:sldLayoutMkLst>
            <pc:docMk/>
            <pc:sldMasterMk cId="3238698279" sldId="2147483690"/>
            <pc:sldLayoutMk cId="4177048988" sldId="2147483715"/>
          </pc:sldLayoutMkLst>
        </pc:sldLayoutChg>
      </pc:sldMasterChg>
      <pc:sldMasterChg chg="del delSldLayout">
        <pc:chgData name="Rob Sewell" userId="c802df42025d5e1f" providerId="LiveId" clId="{F7A80611-7F4D-460A-88E2-7C64D9C356B2}" dt="2019-03-23T15:38:05.672" v="131" actId="2696"/>
        <pc:sldMasterMkLst>
          <pc:docMk/>
          <pc:sldMasterMk cId="3085564464" sldId="2147483716"/>
        </pc:sldMasterMkLst>
        <pc:sldLayoutChg chg="del">
          <pc:chgData name="Rob Sewell" userId="c802df42025d5e1f" providerId="LiveId" clId="{F7A80611-7F4D-460A-88E2-7C64D9C356B2}" dt="2019-03-23T15:38:05.631" v="116" actId="2696"/>
          <pc:sldLayoutMkLst>
            <pc:docMk/>
            <pc:sldMasterMk cId="3085564464" sldId="2147483716"/>
            <pc:sldLayoutMk cId="2336679316" sldId="2147483717"/>
          </pc:sldLayoutMkLst>
        </pc:sldLayoutChg>
        <pc:sldLayoutChg chg="del">
          <pc:chgData name="Rob Sewell" userId="c802df42025d5e1f" providerId="LiveId" clId="{F7A80611-7F4D-460A-88E2-7C64D9C356B2}" dt="2019-03-23T15:38:05.633" v="117" actId="2696"/>
          <pc:sldLayoutMkLst>
            <pc:docMk/>
            <pc:sldMasterMk cId="3085564464" sldId="2147483716"/>
            <pc:sldLayoutMk cId="3945927690" sldId="2147483718"/>
          </pc:sldLayoutMkLst>
        </pc:sldLayoutChg>
        <pc:sldLayoutChg chg="del">
          <pc:chgData name="Rob Sewell" userId="c802df42025d5e1f" providerId="LiveId" clId="{F7A80611-7F4D-460A-88E2-7C64D9C356B2}" dt="2019-03-23T15:38:05.636" v="118" actId="2696"/>
          <pc:sldLayoutMkLst>
            <pc:docMk/>
            <pc:sldMasterMk cId="3085564464" sldId="2147483716"/>
            <pc:sldLayoutMk cId="3018697694" sldId="2147483719"/>
          </pc:sldLayoutMkLst>
        </pc:sldLayoutChg>
        <pc:sldLayoutChg chg="del">
          <pc:chgData name="Rob Sewell" userId="c802df42025d5e1f" providerId="LiveId" clId="{F7A80611-7F4D-460A-88E2-7C64D9C356B2}" dt="2019-03-23T15:38:05.637" v="119" actId="2696"/>
          <pc:sldLayoutMkLst>
            <pc:docMk/>
            <pc:sldMasterMk cId="3085564464" sldId="2147483716"/>
            <pc:sldLayoutMk cId="3292634311" sldId="2147483720"/>
          </pc:sldLayoutMkLst>
        </pc:sldLayoutChg>
        <pc:sldLayoutChg chg="del">
          <pc:chgData name="Rob Sewell" userId="c802df42025d5e1f" providerId="LiveId" clId="{F7A80611-7F4D-460A-88E2-7C64D9C356B2}" dt="2019-03-23T15:38:05.639" v="120" actId="2696"/>
          <pc:sldLayoutMkLst>
            <pc:docMk/>
            <pc:sldMasterMk cId="3085564464" sldId="2147483716"/>
            <pc:sldLayoutMk cId="2695590583" sldId="2147483721"/>
          </pc:sldLayoutMkLst>
        </pc:sldLayoutChg>
        <pc:sldLayoutChg chg="del">
          <pc:chgData name="Rob Sewell" userId="c802df42025d5e1f" providerId="LiveId" clId="{F7A80611-7F4D-460A-88E2-7C64D9C356B2}" dt="2019-03-23T15:38:05.644" v="121" actId="2696"/>
          <pc:sldLayoutMkLst>
            <pc:docMk/>
            <pc:sldMasterMk cId="3085564464" sldId="2147483716"/>
            <pc:sldLayoutMk cId="2872910659" sldId="2147483722"/>
          </pc:sldLayoutMkLst>
        </pc:sldLayoutChg>
        <pc:sldLayoutChg chg="del">
          <pc:chgData name="Rob Sewell" userId="c802df42025d5e1f" providerId="LiveId" clId="{F7A80611-7F4D-460A-88E2-7C64D9C356B2}" dt="2019-03-23T15:38:05.646" v="122" actId="2696"/>
          <pc:sldLayoutMkLst>
            <pc:docMk/>
            <pc:sldMasterMk cId="3085564464" sldId="2147483716"/>
            <pc:sldLayoutMk cId="620747645" sldId="2147483723"/>
          </pc:sldLayoutMkLst>
        </pc:sldLayoutChg>
        <pc:sldLayoutChg chg="del">
          <pc:chgData name="Rob Sewell" userId="c802df42025d5e1f" providerId="LiveId" clId="{F7A80611-7F4D-460A-88E2-7C64D9C356B2}" dt="2019-03-23T15:38:05.649" v="123" actId="2696"/>
          <pc:sldLayoutMkLst>
            <pc:docMk/>
            <pc:sldMasterMk cId="3085564464" sldId="2147483716"/>
            <pc:sldLayoutMk cId="1101025922" sldId="2147483724"/>
          </pc:sldLayoutMkLst>
        </pc:sldLayoutChg>
        <pc:sldLayoutChg chg="del">
          <pc:chgData name="Rob Sewell" userId="c802df42025d5e1f" providerId="LiveId" clId="{F7A80611-7F4D-460A-88E2-7C64D9C356B2}" dt="2019-03-23T15:38:05.651" v="124" actId="2696"/>
          <pc:sldLayoutMkLst>
            <pc:docMk/>
            <pc:sldMasterMk cId="3085564464" sldId="2147483716"/>
            <pc:sldLayoutMk cId="630148750" sldId="2147483725"/>
          </pc:sldLayoutMkLst>
        </pc:sldLayoutChg>
        <pc:sldLayoutChg chg="del">
          <pc:chgData name="Rob Sewell" userId="c802df42025d5e1f" providerId="LiveId" clId="{F7A80611-7F4D-460A-88E2-7C64D9C356B2}" dt="2019-03-23T15:38:05.653" v="125" actId="2696"/>
          <pc:sldLayoutMkLst>
            <pc:docMk/>
            <pc:sldMasterMk cId="3085564464" sldId="2147483716"/>
            <pc:sldLayoutMk cId="1136693156" sldId="2147483726"/>
          </pc:sldLayoutMkLst>
        </pc:sldLayoutChg>
        <pc:sldLayoutChg chg="del">
          <pc:chgData name="Rob Sewell" userId="c802df42025d5e1f" providerId="LiveId" clId="{F7A80611-7F4D-460A-88E2-7C64D9C356B2}" dt="2019-03-23T15:38:05.655" v="126" actId="2696"/>
          <pc:sldLayoutMkLst>
            <pc:docMk/>
            <pc:sldMasterMk cId="3085564464" sldId="2147483716"/>
            <pc:sldLayoutMk cId="103895658" sldId="2147483727"/>
          </pc:sldLayoutMkLst>
        </pc:sldLayoutChg>
        <pc:sldLayoutChg chg="del">
          <pc:chgData name="Rob Sewell" userId="c802df42025d5e1f" providerId="LiveId" clId="{F7A80611-7F4D-460A-88E2-7C64D9C356B2}" dt="2019-03-23T15:38:05.657" v="127" actId="2696"/>
          <pc:sldLayoutMkLst>
            <pc:docMk/>
            <pc:sldMasterMk cId="3085564464" sldId="2147483716"/>
            <pc:sldLayoutMk cId="1016513558" sldId="2147483728"/>
          </pc:sldLayoutMkLst>
        </pc:sldLayoutChg>
        <pc:sldLayoutChg chg="del">
          <pc:chgData name="Rob Sewell" userId="c802df42025d5e1f" providerId="LiveId" clId="{F7A80611-7F4D-460A-88E2-7C64D9C356B2}" dt="2019-03-23T15:38:05.663" v="128" actId="2696"/>
          <pc:sldLayoutMkLst>
            <pc:docMk/>
            <pc:sldMasterMk cId="3085564464" sldId="2147483716"/>
            <pc:sldLayoutMk cId="1454935435" sldId="2147483729"/>
          </pc:sldLayoutMkLst>
        </pc:sldLayoutChg>
        <pc:sldLayoutChg chg="del">
          <pc:chgData name="Rob Sewell" userId="c802df42025d5e1f" providerId="LiveId" clId="{F7A80611-7F4D-460A-88E2-7C64D9C356B2}" dt="2019-03-23T15:38:05.666" v="129" actId="2696"/>
          <pc:sldLayoutMkLst>
            <pc:docMk/>
            <pc:sldMasterMk cId="3085564464" sldId="2147483716"/>
            <pc:sldLayoutMk cId="431461643" sldId="2147483730"/>
          </pc:sldLayoutMkLst>
        </pc:sldLayoutChg>
        <pc:sldLayoutChg chg="del">
          <pc:chgData name="Rob Sewell" userId="c802df42025d5e1f" providerId="LiveId" clId="{F7A80611-7F4D-460A-88E2-7C64D9C356B2}" dt="2019-03-23T15:38:05.669" v="130" actId="2696"/>
          <pc:sldLayoutMkLst>
            <pc:docMk/>
            <pc:sldMasterMk cId="3085564464" sldId="2147483716"/>
            <pc:sldLayoutMk cId="1658919468" sldId="2147483731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10/19/2019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43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8872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308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7743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98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4" y="1122363"/>
            <a:ext cx="9141619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4" y="3602038"/>
            <a:ext cx="9141619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49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0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41"/>
            <a:ext cx="10512862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6"/>
            <a:ext cx="10512862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6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3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8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1" y="1681163"/>
            <a:ext cx="5156444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1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67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4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49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1" y="457200"/>
            <a:ext cx="3931213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8"/>
            <a:ext cx="6170593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1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1" y="457200"/>
            <a:ext cx="3931213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8"/>
            <a:ext cx="6170593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1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46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85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53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800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467">
              <a:defRPr/>
            </a:lvl2pPr>
            <a:lvl3pPr marL="582910">
              <a:defRPr/>
            </a:lvl3pPr>
            <a:lvl4pPr marL="754355">
              <a:defRPr/>
            </a:lvl4pPr>
            <a:lvl5pPr marL="925799">
              <a:defRPr/>
            </a:lvl5pPr>
            <a:lvl6pPr marL="1097244">
              <a:defRPr baseline="0"/>
            </a:lvl6pPr>
            <a:lvl7pPr marL="1268687">
              <a:defRPr baseline="0"/>
            </a:lvl7pPr>
            <a:lvl8pPr marL="1440132">
              <a:defRPr baseline="0"/>
            </a:lvl8pPr>
            <a:lvl9pPr marL="1611576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5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33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8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1pPr>
            <a:lvl2pPr marL="34288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5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4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2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0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92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600" cy="4267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563">
              <a:defRPr sz="1200"/>
            </a:lvl6pPr>
            <a:lvl7pPr marL="1467563">
              <a:defRPr sz="1200" baseline="0"/>
            </a:lvl7pPr>
            <a:lvl8pPr marL="1467563">
              <a:defRPr sz="1200" baseline="0"/>
            </a:lvl8pPr>
            <a:lvl9pPr marL="146756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563">
              <a:defRPr sz="1200"/>
            </a:lvl6pPr>
            <a:lvl7pPr marL="1467563">
              <a:defRPr sz="1200"/>
            </a:lvl7pPr>
            <a:lvl8pPr marL="1467563">
              <a:defRPr sz="1200" baseline="0"/>
            </a:lvl8pPr>
            <a:lvl9pPr marL="146756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51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799" b="0"/>
            </a:lvl1pPr>
            <a:lvl2pPr marL="342888" indent="0">
              <a:buNone/>
              <a:defRPr sz="1500" b="1"/>
            </a:lvl2pPr>
            <a:lvl3pPr marL="685777" indent="0">
              <a:buNone/>
              <a:defRPr sz="1350" b="1"/>
            </a:lvl3pPr>
            <a:lvl4pPr marL="1028665" indent="0">
              <a:buNone/>
              <a:defRPr sz="1200" b="1"/>
            </a:lvl4pPr>
            <a:lvl5pPr marL="1371554" indent="0">
              <a:buNone/>
              <a:defRPr sz="1200" b="1"/>
            </a:lvl5pPr>
            <a:lvl6pPr marL="1714443" indent="0">
              <a:buNone/>
              <a:defRPr sz="1200" b="1"/>
            </a:lvl6pPr>
            <a:lvl7pPr marL="2057332" indent="0">
              <a:buNone/>
              <a:defRPr sz="1200" b="1"/>
            </a:lvl7pPr>
            <a:lvl8pPr marL="2400220" indent="0">
              <a:buNone/>
              <a:defRPr sz="1200" b="1"/>
            </a:lvl8pPr>
            <a:lvl9pPr marL="2743109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2"/>
            <a:ext cx="4416553" cy="3352801"/>
          </a:xfrm>
        </p:spPr>
        <p:txBody>
          <a:bodyPr/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563">
              <a:defRPr sz="1200"/>
            </a:lvl6pPr>
            <a:lvl7pPr marL="1467563">
              <a:defRPr sz="1200" baseline="0"/>
            </a:lvl7pPr>
            <a:lvl8pPr marL="1467563">
              <a:defRPr sz="1200" baseline="0"/>
            </a:lvl8pPr>
            <a:lvl9pPr marL="146756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799" b="0"/>
            </a:lvl1pPr>
            <a:lvl2pPr marL="342888" indent="0">
              <a:buNone/>
              <a:defRPr sz="1500" b="1"/>
            </a:lvl2pPr>
            <a:lvl3pPr marL="685777" indent="0">
              <a:buNone/>
              <a:defRPr sz="1350" b="1"/>
            </a:lvl3pPr>
            <a:lvl4pPr marL="1028665" indent="0">
              <a:buNone/>
              <a:defRPr sz="1200" b="1"/>
            </a:lvl4pPr>
            <a:lvl5pPr marL="1371554" indent="0">
              <a:buNone/>
              <a:defRPr sz="1200" b="1"/>
            </a:lvl5pPr>
            <a:lvl6pPr marL="1714443" indent="0">
              <a:buNone/>
              <a:defRPr sz="1200" b="1"/>
            </a:lvl6pPr>
            <a:lvl7pPr marL="2057332" indent="0">
              <a:buNone/>
              <a:defRPr sz="1200" b="1"/>
            </a:lvl7pPr>
            <a:lvl8pPr marL="2400220" indent="0">
              <a:buNone/>
              <a:defRPr sz="1200" b="1"/>
            </a:lvl8pPr>
            <a:lvl9pPr marL="2743109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2"/>
            <a:ext cx="4416553" cy="3352801"/>
          </a:xfrm>
        </p:spPr>
        <p:txBody>
          <a:bodyPr/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7563">
              <a:defRPr sz="1200"/>
            </a:lvl5pPr>
            <a:lvl6pPr marL="1467563">
              <a:defRPr sz="1200"/>
            </a:lvl6pPr>
            <a:lvl7pPr marL="1467563">
              <a:defRPr sz="1200"/>
            </a:lvl7pPr>
            <a:lvl8pPr marL="1467563">
              <a:defRPr sz="1200"/>
            </a:lvl8pPr>
            <a:lvl9pPr marL="146756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6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5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6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888" indent="0">
              <a:buNone/>
              <a:defRPr sz="900"/>
            </a:lvl2pPr>
            <a:lvl3pPr marL="685777" indent="0">
              <a:buNone/>
              <a:defRPr sz="750"/>
            </a:lvl3pPr>
            <a:lvl4pPr marL="1028665" indent="0">
              <a:buNone/>
              <a:defRPr sz="675"/>
            </a:lvl4pPr>
            <a:lvl5pPr marL="1371554" indent="0">
              <a:buNone/>
              <a:defRPr sz="675"/>
            </a:lvl5pPr>
            <a:lvl6pPr marL="1714443" indent="0">
              <a:buNone/>
              <a:defRPr sz="675"/>
            </a:lvl6pPr>
            <a:lvl7pPr marL="2057332" indent="0">
              <a:buNone/>
              <a:defRPr sz="675"/>
            </a:lvl7pPr>
            <a:lvl8pPr marL="2400220" indent="0">
              <a:buNone/>
              <a:defRPr sz="675"/>
            </a:lvl8pPr>
            <a:lvl9pPr marL="2743109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0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799"/>
            </a:lvl1pPr>
            <a:lvl2pPr marL="342888" indent="0">
              <a:buNone/>
              <a:defRPr sz="2100"/>
            </a:lvl2pPr>
            <a:lvl3pPr marL="685777" indent="0">
              <a:buNone/>
              <a:defRPr sz="1799"/>
            </a:lvl3pPr>
            <a:lvl4pPr marL="1028665" indent="0">
              <a:buNone/>
              <a:defRPr sz="1500"/>
            </a:lvl4pPr>
            <a:lvl5pPr marL="1371554" indent="0">
              <a:buNone/>
              <a:defRPr sz="1500"/>
            </a:lvl5pPr>
            <a:lvl6pPr marL="1714443" indent="0">
              <a:buNone/>
              <a:defRPr sz="1500"/>
            </a:lvl6pPr>
            <a:lvl7pPr marL="2057332" indent="0">
              <a:buNone/>
              <a:defRPr sz="1500"/>
            </a:lvl7pPr>
            <a:lvl8pPr marL="2400220" indent="0">
              <a:buNone/>
              <a:defRPr sz="1500"/>
            </a:lvl8pPr>
            <a:lvl9pPr marL="2743109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60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888" indent="0">
              <a:buNone/>
              <a:defRPr sz="900"/>
            </a:lvl2pPr>
            <a:lvl3pPr marL="685777" indent="0">
              <a:buNone/>
              <a:defRPr sz="750"/>
            </a:lvl3pPr>
            <a:lvl4pPr marL="1028665" indent="0">
              <a:buNone/>
              <a:defRPr sz="675"/>
            </a:lvl4pPr>
            <a:lvl5pPr marL="1371554" indent="0">
              <a:buNone/>
              <a:defRPr sz="675"/>
            </a:lvl5pPr>
            <a:lvl6pPr marL="1714443" indent="0">
              <a:buNone/>
              <a:defRPr sz="675"/>
            </a:lvl6pPr>
            <a:lvl7pPr marL="2057332" indent="0">
              <a:buNone/>
              <a:defRPr sz="675"/>
            </a:lvl7pPr>
            <a:lvl8pPr marL="2400220" indent="0">
              <a:buNone/>
              <a:defRPr sz="675"/>
            </a:lvl8pPr>
            <a:lvl9pPr marL="2743109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6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7563">
              <a:defRPr/>
            </a:lvl6pPr>
            <a:lvl7pPr marL="1467563">
              <a:defRPr/>
            </a:lvl7pPr>
            <a:lvl8pPr marL="1467563">
              <a:defRPr/>
            </a:lvl8pPr>
            <a:lvl9pPr marL="146756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46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42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1" y="3472600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3" y="277816"/>
            <a:ext cx="9144001" cy="5898573"/>
          </a:xfrm>
        </p:spPr>
        <p:txBody>
          <a:bodyPr vert="eaVert"/>
          <a:lstStyle>
            <a:lvl5pPr>
              <a:defRPr/>
            </a:lvl5pPr>
            <a:lvl6pPr marL="9463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9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095" y="2745637"/>
            <a:ext cx="10986871" cy="3304533"/>
          </a:xfrm>
        </p:spPr>
        <p:txBody>
          <a:bodyPr>
            <a:noAutofit/>
          </a:bodyPr>
          <a:lstStyle>
            <a:lvl1pPr marL="231709" marR="0" indent="-231709" algn="l" defTabSz="9141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799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095" y="1645604"/>
            <a:ext cx="10986871" cy="572792"/>
          </a:xfrm>
        </p:spPr>
        <p:txBody>
          <a:bodyPr>
            <a:noAutofit/>
          </a:bodyPr>
          <a:lstStyle>
            <a:lvl1pPr marL="0" marR="0" indent="0" algn="l" defTabSz="9141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999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6040814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787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914141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3286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914141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786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4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3285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4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266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5909" y="-380896"/>
            <a:ext cx="5633284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786" y="4000221"/>
            <a:ext cx="11426770" cy="2476407"/>
          </a:xfrm>
        </p:spPr>
        <p:txBody>
          <a:bodyPr anchor="b">
            <a:noAutofit/>
          </a:bodyPr>
          <a:lstStyle>
            <a:lvl1pPr algn="l">
              <a:defRPr sz="6348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109" y="381612"/>
            <a:ext cx="11426288" cy="1142440"/>
          </a:xfrm>
        </p:spPr>
        <p:txBody>
          <a:bodyPr anchor="t">
            <a:noAutofit/>
          </a:bodyPr>
          <a:lstStyle>
            <a:lvl1pPr algn="l">
              <a:defRPr lang="en-US" sz="4232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1" y="2286561"/>
            <a:ext cx="5375930" cy="13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500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884" y="-380896"/>
            <a:ext cx="5637094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270" y="381375"/>
            <a:ext cx="11426288" cy="6095252"/>
          </a:xfrm>
        </p:spPr>
        <p:txBody>
          <a:bodyPr anchor="ctr"/>
          <a:lstStyle>
            <a:lvl1pPr algn="r">
              <a:defRPr sz="6348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30273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43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8872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308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7743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494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47930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17" y="381374"/>
            <a:ext cx="11426539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43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8872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308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7743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141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983" y="1523814"/>
            <a:ext cx="5710864" cy="4952813"/>
          </a:xfrm>
        </p:spPr>
        <p:txBody>
          <a:bodyPr rIns="180000">
            <a:normAutofit/>
          </a:bodyPr>
          <a:lstStyle>
            <a:lvl1pPr>
              <a:defRPr sz="2962"/>
            </a:lvl1pPr>
            <a:lvl2pPr>
              <a:defRPr sz="2539"/>
            </a:lvl2pPr>
            <a:lvl3pPr>
              <a:defRPr sz="2116"/>
            </a:lvl3pPr>
            <a:lvl4pPr>
              <a:defRPr sz="1904"/>
            </a:lvl4pPr>
            <a:lvl5pPr>
              <a:defRPr sz="1904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5253" y="1523814"/>
            <a:ext cx="5712304" cy="4952813"/>
          </a:xfrm>
        </p:spPr>
        <p:txBody>
          <a:bodyPr lIns="180000">
            <a:normAutofit/>
          </a:bodyPr>
          <a:lstStyle>
            <a:lvl1pPr>
              <a:defRPr sz="2962"/>
            </a:lvl1pPr>
            <a:lvl2pPr>
              <a:defRPr sz="2539"/>
            </a:lvl2pPr>
            <a:lvl3pPr>
              <a:defRPr sz="2116"/>
            </a:lvl3pPr>
            <a:lvl4pPr>
              <a:defRPr sz="1904"/>
            </a:lvl4pPr>
            <a:lvl5pPr>
              <a:defRPr sz="1904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0844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1516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852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21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0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20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935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84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438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727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270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319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757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8074376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4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71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81027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6380447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046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203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487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83836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491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1187574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90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03393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8849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7811035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5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5.wmf"/><Relationship Id="rId5" Type="http://schemas.openxmlformats.org/officeDocument/2006/relationships/slideLayout" Target="../slideLayouts/slideLayout44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3.xml"/><Relationship Id="rId9" Type="http://schemas.openxmlformats.org/officeDocument/2006/relationships/vmlDrawing" Target="../drawings/vmlDrawing1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image" Target="../media/image19.jp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766" r:id="rId15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8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3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3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3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7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5" y="1905000"/>
            <a:ext cx="9143999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4" y="6400801"/>
            <a:ext cx="63246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4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70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7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33" indent="-205733" algn="l" defTabSz="685777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32039" indent="-205733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484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4928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372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817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261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0706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149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8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4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3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9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983" y="381374"/>
            <a:ext cx="11426539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17" y="1523761"/>
            <a:ext cx="11426539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79622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/>
        </p:nvGraphicFramePr>
        <p:xfrm>
          <a:off x="11335127" y="6286515"/>
          <a:ext cx="662968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335127" y="6286515"/>
                        <a:ext cx="662968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932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</p:sldLayoutIdLst>
  <p:txStyles>
    <p:titleStyle>
      <a:lvl1pPr algn="l" defTabSz="609436" rtl="0" eaLnBrk="1" latinLnBrk="0" hangingPunct="1">
        <a:spcBef>
          <a:spcPct val="0"/>
        </a:spcBef>
        <a:buNone/>
        <a:defRPr sz="4655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436" rtl="0" eaLnBrk="1" latinLnBrk="0" hangingPunct="1">
        <a:spcBef>
          <a:spcPct val="20000"/>
        </a:spcBef>
        <a:buFont typeface="Wingdings" charset="2"/>
        <a:buNone/>
        <a:defRPr sz="3809" kern="1200">
          <a:solidFill>
            <a:schemeClr val="tx2"/>
          </a:solidFill>
          <a:latin typeface="+mn-lt"/>
          <a:ea typeface="+mn-ea"/>
          <a:cs typeface="+mn-cs"/>
        </a:defRPr>
      </a:lvl1pPr>
      <a:lvl2pPr marL="609437" indent="0" algn="l" defTabSz="609436" rtl="0" eaLnBrk="1" latinLnBrk="0" hangingPunct="1">
        <a:spcBef>
          <a:spcPct val="20000"/>
        </a:spcBef>
        <a:buFont typeface="Wingdings" charset="2"/>
        <a:buNone/>
        <a:defRPr sz="3386" kern="1200">
          <a:solidFill>
            <a:schemeClr val="tx2"/>
          </a:solidFill>
          <a:latin typeface="+mn-lt"/>
          <a:ea typeface="+mn-ea"/>
          <a:cs typeface="+mn-cs"/>
        </a:defRPr>
      </a:lvl2pPr>
      <a:lvl3pPr marL="1218872" indent="0" algn="l" defTabSz="609436" rtl="0" eaLnBrk="1" latinLnBrk="0" hangingPunct="1">
        <a:spcBef>
          <a:spcPct val="20000"/>
        </a:spcBef>
        <a:buFont typeface="Wingdings" charset="2"/>
        <a:buNone/>
        <a:defRPr sz="2539" kern="1200">
          <a:solidFill>
            <a:schemeClr val="tx2"/>
          </a:solidFill>
          <a:latin typeface="+mn-lt"/>
          <a:ea typeface="+mn-ea"/>
          <a:cs typeface="+mn-cs"/>
        </a:defRPr>
      </a:lvl3pPr>
      <a:lvl4pPr marL="1828308" indent="0" algn="l" defTabSz="609436" rtl="0" eaLnBrk="1" latinLnBrk="0" hangingPunct="1">
        <a:spcBef>
          <a:spcPct val="20000"/>
        </a:spcBef>
        <a:buFont typeface="Wingdings" charset="2"/>
        <a:buNone/>
        <a:defRPr sz="2539" kern="1200">
          <a:solidFill>
            <a:schemeClr val="tx2"/>
          </a:solidFill>
          <a:latin typeface="+mn-lt"/>
          <a:ea typeface="+mn-ea"/>
          <a:cs typeface="+mn-cs"/>
        </a:defRPr>
      </a:lvl4pPr>
      <a:lvl5pPr marL="2437743" indent="0" algn="l" defTabSz="609436" rtl="0" eaLnBrk="1" latinLnBrk="0" hangingPunct="1">
        <a:spcBef>
          <a:spcPct val="20000"/>
        </a:spcBef>
        <a:buFont typeface="Wingdings" charset="2"/>
        <a:buNone/>
        <a:defRPr sz="2116" kern="1200">
          <a:solidFill>
            <a:schemeClr val="tx2"/>
          </a:solidFill>
          <a:latin typeface="+mn-lt"/>
          <a:ea typeface="+mn-ea"/>
          <a:cs typeface="+mn-cs"/>
        </a:defRPr>
      </a:lvl5pPr>
      <a:lvl6pPr marL="3351897" indent="-304718" algn="l" defTabSz="609436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333" indent="-304718" algn="l" defTabSz="609436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768" indent="-304718" algn="l" defTabSz="609436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204" indent="-304718" algn="l" defTabSz="609436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3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6" algn="l" defTabSz="60943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72" algn="l" defTabSz="60943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08" algn="l" defTabSz="60943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43" algn="l" defTabSz="60943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79" algn="l" defTabSz="60943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15" algn="l" defTabSz="60943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51" algn="l" defTabSz="60943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86" algn="l" defTabSz="60943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1845940" y="2211772"/>
            <a:ext cx="7954812" cy="193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Administering SQL Server </a:t>
            </a:r>
            <a:b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with PowerShell </a:t>
            </a:r>
            <a:b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using dbatools</a:t>
            </a:r>
            <a:endParaRPr lang="de-DE" sz="3999" dirty="0">
              <a:solidFill>
                <a:srgbClr val="FFE0A4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3034869" y="5224937"/>
            <a:ext cx="6119086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GB" sz="31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Rob Sewell - @</a:t>
            </a:r>
            <a:r>
              <a:rPr lang="en-GB" sz="3199" dirty="0" err="1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SQLDBAWithBeard</a:t>
            </a:r>
            <a:endParaRPr lang="en-GB" sz="3199" dirty="0">
              <a:solidFill>
                <a:srgbClr val="FFE0A4"/>
              </a:solidFill>
              <a:latin typeface="Calibri" panose="020F0502020204030204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3A7CA-6A7A-4C71-8E85-22CB20B1F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844" y="1069756"/>
            <a:ext cx="2405816" cy="24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212" y="2132856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7" y="2432171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7748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4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19271" y="5949280"/>
            <a:ext cx="29379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448237" y="333375"/>
            <a:ext cx="11740588" cy="79216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u="sng" dirty="0">
                <a:latin typeface="+mn-lt"/>
              </a:rPr>
              <a:t>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23299"/>
            <a:ext cx="1541720" cy="154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5820" y="1124744"/>
            <a:ext cx="7632848" cy="4031873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Minimum</a:t>
            </a:r>
            <a:br>
              <a:rPr lang="en-US" sz="3600" b="1" u="sng" dirty="0">
                <a:solidFill>
                  <a:schemeClr val="tx1"/>
                </a:solidFill>
              </a:rPr>
            </a:br>
            <a:r>
              <a:rPr lang="en-US" b="1" u="sng" dirty="0">
                <a:solidFill>
                  <a:schemeClr val="tx1"/>
                </a:solidFill>
              </a:rPr>
              <a:t> </a:t>
            </a:r>
            <a:endParaRPr lang="en-US" sz="36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Remote PowerShell enabled for Windows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6958508" y="1196752"/>
            <a:ext cx="5634664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Recommended</a:t>
            </a:r>
            <a:br>
              <a:rPr lang="en-US" sz="2400" b="1" u="sng" dirty="0">
                <a:solidFill>
                  <a:schemeClr val="tx1"/>
                </a:solidFill>
              </a:rPr>
            </a:br>
            <a:endParaRPr lang="en-US" sz="24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866775" y="981075"/>
            <a:ext cx="113220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1927060" cy="706437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9783-CB60-4227-B154-575B5CBF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8CEF0-49EA-4F6B-8978-F47504FD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58" y="1869560"/>
            <a:ext cx="9652745" cy="20549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BE8C0D-D83A-4CB1-A2B2-388C09ED8E63}"/>
              </a:ext>
            </a:extLst>
          </p:cNvPr>
          <p:cNvSpPr txBox="1">
            <a:spLocks/>
          </p:cNvSpPr>
          <p:nvPr/>
        </p:nvSpPr>
        <p:spPr>
          <a:xfrm>
            <a:off x="2478614" y="4396261"/>
            <a:ext cx="7231596" cy="7617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55" dirty="0"/>
              <a:t>For the Venue</a:t>
            </a:r>
          </a:p>
        </p:txBody>
      </p:sp>
    </p:spTree>
    <p:extLst>
      <p:ext uri="{BB962C8B-B14F-4D97-AF65-F5344CB8AC3E}">
        <p14:creationId xmlns:p14="http://schemas.microsoft.com/office/powerpoint/2010/main" val="1873495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4092" y="4378581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6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8268" y="188640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5957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0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5860" y="193110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226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8294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7565" y="6093603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7397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38" y="2132856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89756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3872" y="1284421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Extensive documentation within each command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1844" y="2573428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Documentation for each command online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3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7040" y="6217597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but there is support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7488833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But there are plans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150438" y="6238608"/>
            <a:ext cx="6276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sqlcollaborative.github.io/</a:t>
            </a:r>
            <a:r>
              <a:rPr lang="en-GB" sz="3600" dirty="0" err="1"/>
              <a:t>boh</a:t>
            </a: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C8F3F-7321-4F37-B906-671DC952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829964"/>
            <a:ext cx="11045826" cy="53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E47E6A57-918E-478D-A692-C3C70BE2B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b="27796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10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You can influence and inform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82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738731"/>
            <a:ext cx="7275571" cy="53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125860" y="923826"/>
            <a:ext cx="90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GB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Buckle Up - It’s Demo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90" y="1121513"/>
            <a:ext cx="2592850" cy="4598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92A4EF-9AAA-4BEE-8AFE-7A56F6139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132856"/>
            <a:ext cx="617211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847046" y="1120027"/>
            <a:ext cx="6263065" cy="452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defTabSz="914126">
              <a:defRPr/>
            </a:pP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defTabSz="914126">
              <a:defRPr/>
            </a:pP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90" y="1121514"/>
            <a:ext cx="2379553" cy="42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4" y="894"/>
            <a:ext cx="12185651" cy="6849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272" y="1773249"/>
            <a:ext cx="4867372" cy="5292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pPr defTabSz="914126">
              <a:defRPr/>
            </a:pPr>
            <a:endParaRPr lang="en-US" sz="3199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199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pPr defTabSz="914126">
              <a:defRPr/>
            </a:pPr>
            <a:endParaRPr lang="en-GB" sz="1799" dirty="0">
              <a:solidFill>
                <a:prstClr val="white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63BE2-A9B5-4A69-AE9D-5ED19D6EB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3204" y="1124744"/>
            <a:ext cx="8032455" cy="44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4" y="894"/>
            <a:ext cx="12185651" cy="6849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272" y="1773249"/>
            <a:ext cx="4867372" cy="5292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pPr defTabSz="914126">
              <a:defRPr/>
            </a:pPr>
            <a:endParaRPr lang="en-US" sz="3199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199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pPr defTabSz="914126">
              <a:defRPr/>
            </a:pPr>
            <a:endParaRPr lang="en-GB" sz="1799" dirty="0">
              <a:solidFill>
                <a:prstClr val="white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63BE2-A9B5-4A69-AE9D-5ED19D6EB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334" y="1529408"/>
            <a:ext cx="96020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828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5F80CE0B-0B86-4920-82F9-49502BBC7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268760"/>
            <a:ext cx="3057804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47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person, tree&#10;&#10;Description automatically generated">
            <a:extLst>
              <a:ext uri="{FF2B5EF4-FFF2-40B4-BE49-F238E27FC236}">
                <a16:creationId xmlns:a16="http://schemas.microsoft.com/office/drawing/2014/main" id="{0853643F-8F5C-4DE9-B2AB-AAF41DD38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-459432"/>
            <a:ext cx="3933539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6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172256-C4E0-457E-9C57-FFC5A454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EFB33-DEFF-4A07-BF80-AFF5C22AC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6" t="21453" r="21430" b="31397"/>
          <a:stretch/>
        </p:blipFill>
        <p:spPr>
          <a:xfrm>
            <a:off x="4938130" y="79415"/>
            <a:ext cx="2199122" cy="1333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7D4E4-F75D-439C-8E05-E1D917A4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437" y="4739203"/>
            <a:ext cx="1832392" cy="1077877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AEB6799-B82B-4009-9E1A-B15085D55A1B}"/>
              </a:ext>
            </a:extLst>
          </p:cNvPr>
          <p:cNvSpPr txBox="1">
            <a:spLocks/>
          </p:cNvSpPr>
          <p:nvPr/>
        </p:nvSpPr>
        <p:spPr>
          <a:xfrm>
            <a:off x="1335469" y="5931930"/>
            <a:ext cx="9128935" cy="851401"/>
          </a:xfrm>
          <a:prstGeom prst="rect">
            <a:avLst/>
          </a:prstGeom>
        </p:spPr>
        <p:txBody>
          <a:bodyPr vert="horz" lIns="0" tIns="0" rIns="0" bIns="0" rtlCol="0" anchor="t">
            <a:normAutofit fontScale="700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436"/>
            <a:r>
              <a:rPr lang="en-US" sz="4655" dirty="0">
                <a:solidFill>
                  <a:srgbClr val="414A54"/>
                </a:solidFill>
                <a:latin typeface="Segoe UI"/>
              </a:rPr>
              <a:t>Many thanks to our sponsors, without whom such an event would not be possible.</a:t>
            </a:r>
            <a:endParaRPr lang="de-DE" sz="4655" dirty="0">
              <a:solidFill>
                <a:srgbClr val="414A54"/>
              </a:solidFill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99824-C287-4FD2-A407-092728B50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45" y="2311508"/>
            <a:ext cx="1849292" cy="69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0D66F-9ABD-469B-8771-28913B4CE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33" y="5136177"/>
            <a:ext cx="1904423" cy="387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F443F3-03C2-44C7-A7A4-5AAE82FBD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799" y="3459487"/>
            <a:ext cx="1904423" cy="8531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060739-7386-4C99-932C-7AEC72D6B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19" y="1724186"/>
            <a:ext cx="2286738" cy="460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AF385D-A375-4AAF-B665-72DB2C76A1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4882" y="3743268"/>
            <a:ext cx="1904423" cy="333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D25BFE-A484-4799-9C48-05A089E970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331" y="4936105"/>
            <a:ext cx="925526" cy="6288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7B721-5938-436C-BC26-81C1A399A5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2388" y="3503869"/>
            <a:ext cx="2523862" cy="7887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A44CD9-B74A-4673-A6D4-E82EE32DB38D}"/>
              </a:ext>
            </a:extLst>
          </p:cNvPr>
          <p:cNvSpPr txBox="1"/>
          <p:nvPr/>
        </p:nvSpPr>
        <p:spPr>
          <a:xfrm rot="5400000">
            <a:off x="11350845" y="5044282"/>
            <a:ext cx="1235726" cy="385362"/>
          </a:xfrm>
          <a:prstGeom prst="rect">
            <a:avLst/>
          </a:prstGeom>
          <a:solidFill>
            <a:srgbClr val="CD7F32"/>
          </a:solidFill>
        </p:spPr>
        <p:txBody>
          <a:bodyPr wrap="square" rtlCol="0">
            <a:spAutoFit/>
          </a:bodyPr>
          <a:lstStyle/>
          <a:p>
            <a:pPr algn="ctr" defTabSz="483718"/>
            <a:r>
              <a:rPr lang="en-US" sz="1904" dirty="0">
                <a:solidFill>
                  <a:srgbClr val="101820"/>
                </a:solidFill>
                <a:latin typeface="Segoe UI"/>
              </a:rPr>
              <a:t>Bronze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E6CD82-2E75-4C2F-9687-75C37A9CF4C0}"/>
              </a:ext>
            </a:extLst>
          </p:cNvPr>
          <p:cNvSpPr txBox="1"/>
          <p:nvPr/>
        </p:nvSpPr>
        <p:spPr>
          <a:xfrm rot="5400000">
            <a:off x="11217673" y="3685440"/>
            <a:ext cx="1502074" cy="385362"/>
          </a:xfrm>
          <a:prstGeom prst="rect">
            <a:avLst/>
          </a:prstGeom>
          <a:solidFill>
            <a:srgbClr val="C0C0C0"/>
          </a:solidFill>
        </p:spPr>
        <p:txBody>
          <a:bodyPr wrap="square" rtlCol="0">
            <a:spAutoFit/>
          </a:bodyPr>
          <a:lstStyle/>
          <a:p>
            <a:pPr algn="ctr" defTabSz="483718"/>
            <a:r>
              <a:rPr lang="en-US" sz="1904" dirty="0">
                <a:solidFill>
                  <a:srgbClr val="101820"/>
                </a:solidFill>
                <a:latin typeface="Segoe UI"/>
              </a:rPr>
              <a:t>Silver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43CE4D-F8BA-410A-9779-AE2253DD0778}"/>
              </a:ext>
            </a:extLst>
          </p:cNvPr>
          <p:cNvSpPr txBox="1"/>
          <p:nvPr/>
        </p:nvSpPr>
        <p:spPr>
          <a:xfrm rot="5400000">
            <a:off x="11149195" y="2114888"/>
            <a:ext cx="1639030" cy="385362"/>
          </a:xfrm>
          <a:prstGeom prst="rect">
            <a:avLst/>
          </a:prstGeom>
          <a:solidFill>
            <a:srgbClr val="FFD700"/>
          </a:solidFill>
        </p:spPr>
        <p:txBody>
          <a:bodyPr wrap="square" rtlCol="0">
            <a:spAutoFit/>
          </a:bodyPr>
          <a:lstStyle/>
          <a:p>
            <a:pPr algn="ctr" defTabSz="483718"/>
            <a:r>
              <a:rPr lang="en-US" sz="1904" dirty="0">
                <a:solidFill>
                  <a:srgbClr val="101820"/>
                </a:solidFill>
                <a:latin typeface="Segoe UI"/>
              </a:rPr>
              <a:t>Gold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87B055-E808-48C7-BECE-015E05BDEF0E}"/>
              </a:ext>
            </a:extLst>
          </p:cNvPr>
          <p:cNvSpPr txBox="1"/>
          <p:nvPr/>
        </p:nvSpPr>
        <p:spPr>
          <a:xfrm rot="5400000">
            <a:off x="11225160" y="551820"/>
            <a:ext cx="1487103" cy="385362"/>
          </a:xfrm>
          <a:prstGeom prst="rect">
            <a:avLst/>
          </a:prstGeom>
          <a:solidFill>
            <a:srgbClr val="E5E4E2"/>
          </a:solidFill>
        </p:spPr>
        <p:txBody>
          <a:bodyPr wrap="square" rtlCol="0">
            <a:spAutoFit/>
          </a:bodyPr>
          <a:lstStyle/>
          <a:p>
            <a:pPr algn="ctr" defTabSz="483718"/>
            <a:r>
              <a:rPr lang="en-US" sz="1904" dirty="0">
                <a:solidFill>
                  <a:srgbClr val="101820"/>
                </a:solidFill>
                <a:latin typeface="Segoe UI"/>
              </a:rPr>
              <a:t>You Rock!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65DB86-2F52-447E-8ED4-AB41A5000E81}"/>
              </a:ext>
            </a:extLst>
          </p:cNvPr>
          <p:cNvCxnSpPr/>
          <p:nvPr/>
        </p:nvCxnSpPr>
        <p:spPr>
          <a:xfrm flipH="1">
            <a:off x="195265" y="1488054"/>
            <a:ext cx="114762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A95D75-B70C-4DC9-8BC7-AC1DAB10D552}"/>
              </a:ext>
            </a:extLst>
          </p:cNvPr>
          <p:cNvCxnSpPr/>
          <p:nvPr/>
        </p:nvCxnSpPr>
        <p:spPr>
          <a:xfrm flipH="1">
            <a:off x="195264" y="3129463"/>
            <a:ext cx="114762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4DFC76-583A-44AD-BBCB-699C8CFBFB5A}"/>
              </a:ext>
            </a:extLst>
          </p:cNvPr>
          <p:cNvCxnSpPr/>
          <p:nvPr/>
        </p:nvCxnSpPr>
        <p:spPr>
          <a:xfrm flipH="1">
            <a:off x="195263" y="4624351"/>
            <a:ext cx="114762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41" y="2306475"/>
            <a:ext cx="2902295" cy="7255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53" y="3638856"/>
            <a:ext cx="2163932" cy="518733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30" y="5089177"/>
            <a:ext cx="1880912" cy="295572"/>
          </a:xfrm>
          <a:prstGeom prst="rect">
            <a:avLst/>
          </a:prstGeom>
        </p:spPr>
      </p:pic>
      <p:pic>
        <p:nvPicPr>
          <p:cNvPr id="18" name="Picture 1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930D5107-7DB6-4A43-BC58-CE16CFD26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9549" y="1577195"/>
            <a:ext cx="1880912" cy="1479008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4A4B0B-0FAF-4187-A68B-307F95E801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0435" y="1601953"/>
            <a:ext cx="1511636" cy="1511636"/>
          </a:xfrm>
          <a:prstGeom prst="rect">
            <a:avLst/>
          </a:prstGeom>
        </p:spPr>
      </p:pic>
      <p:pic>
        <p:nvPicPr>
          <p:cNvPr id="25" name="Picture 24" descr="A picture containing ax, drawing, knife&#10;&#10;Description automatically generated">
            <a:extLst>
              <a:ext uri="{FF2B5EF4-FFF2-40B4-BE49-F238E27FC236}">
                <a16:creationId xmlns:a16="http://schemas.microsoft.com/office/drawing/2014/main" id="{BAF83912-DF3B-4D1F-A69F-53ADC9D013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01357" y="4903053"/>
            <a:ext cx="1832392" cy="750174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3A751C-8A4E-4508-B1CF-76233CB840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1223" y="1715311"/>
            <a:ext cx="2584346" cy="4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3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95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Here Now !</a:t>
            </a:r>
            <a:br>
              <a:rPr kumimoji="0" lang="en-GB" sz="595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</a:b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dbatools.io/book</a:t>
            </a:r>
            <a:b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</a:b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The MEAP has opened for dbatools in a Month of Lunches 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New book from Manning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Your Code for 50% off</a:t>
            </a:r>
          </a:p>
          <a:p>
            <a:pPr lvl="0" algn="ctr"/>
            <a:r>
              <a:rPr lang="en-GB" sz="3600">
                <a:solidFill>
                  <a:srgbClr val="FFE0A4"/>
                </a:solidFill>
                <a:latin typeface="Calibri Light"/>
                <a:cs typeface="Calibri Light"/>
              </a:rPr>
              <a:t> ctwsqlmn19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4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437</Words>
  <Application>Microsoft Office PowerPoint</Application>
  <PresentationFormat>Custom</PresentationFormat>
  <Paragraphs>127</Paragraphs>
  <Slides>35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5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Semibold</vt:lpstr>
      <vt:lpstr>Segoe UI Semilight</vt:lpstr>
      <vt:lpstr>Wingdings</vt:lpstr>
      <vt:lpstr>PASS 2013_SpeakerTemplate_16x9</vt:lpstr>
      <vt:lpstr>Office Theme</vt:lpstr>
      <vt:lpstr>Chalkboard 16x9</vt:lpstr>
      <vt:lpstr>SQLSatOslo 2016</vt:lpstr>
      <vt:lpstr>Kantoorthema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Sponsors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Requirements</vt:lpstr>
      <vt:lpstr>Support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4</cp:revision>
  <dcterms:created xsi:type="dcterms:W3CDTF">2019-03-23T19:29:32Z</dcterms:created>
  <dcterms:modified xsi:type="dcterms:W3CDTF">2019-10-19T10:47:44Z</dcterms:modified>
</cp:coreProperties>
</file>